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9" r:id="rId11"/>
    <p:sldId id="264" r:id="rId12"/>
    <p:sldId id="266" r:id="rId13"/>
    <p:sldId id="267" r:id="rId14"/>
    <p:sldId id="268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838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8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ello Castro Cillis" userId="e91e590b2b0fb063" providerId="LiveId" clId="{701DADFD-E51C-4F03-8684-27D996400E9F}"/>
    <pc:docChg chg="undo custSel addSld modSld sldOrd">
      <pc:chgData name="Leonello Castro Cillis" userId="e91e590b2b0fb063" providerId="LiveId" clId="{701DADFD-E51C-4F03-8684-27D996400E9F}" dt="2026-01-12T04:33:33.020" v="191" actId="1076"/>
      <pc:docMkLst>
        <pc:docMk/>
      </pc:docMkLst>
      <pc:sldChg chg="addSp delSp modSp mod">
        <pc:chgData name="Leonello Castro Cillis" userId="e91e590b2b0fb063" providerId="LiveId" clId="{701DADFD-E51C-4F03-8684-27D996400E9F}" dt="2026-01-12T04:33:33.020" v="191" actId="1076"/>
        <pc:sldMkLst>
          <pc:docMk/>
          <pc:sldMk cId="873298123" sldId="269"/>
        </pc:sldMkLst>
        <pc:picChg chg="add mod modCrop">
          <ac:chgData name="Leonello Castro Cillis" userId="e91e590b2b0fb063" providerId="LiveId" clId="{701DADFD-E51C-4F03-8684-27D996400E9F}" dt="2026-01-12T04:33:33.020" v="191" actId="1076"/>
          <ac:picMkLst>
            <pc:docMk/>
            <pc:sldMk cId="873298123" sldId="269"/>
            <ac:picMk id="3" creationId="{D1D88D4D-EEB5-4AA5-F38A-61B6251E8083}"/>
          </ac:picMkLst>
        </pc:picChg>
        <pc:picChg chg="del">
          <ac:chgData name="Leonello Castro Cillis" userId="e91e590b2b0fb063" providerId="LiveId" clId="{701DADFD-E51C-4F03-8684-27D996400E9F}" dt="2026-01-12T04:33:02.335" v="185" actId="478"/>
          <ac:picMkLst>
            <pc:docMk/>
            <pc:sldMk cId="873298123" sldId="269"/>
            <ac:picMk id="5" creationId="{B2D8749C-95A0-D44C-4C9F-651E149F8968}"/>
          </ac:picMkLst>
        </pc:picChg>
      </pc:sldChg>
      <pc:sldChg chg="addSp delSp modSp new mod">
        <pc:chgData name="Leonello Castro Cillis" userId="e91e590b2b0fb063" providerId="LiveId" clId="{701DADFD-E51C-4F03-8684-27D996400E9F}" dt="2026-01-05T04:41:41.718" v="184" actId="1076"/>
        <pc:sldMkLst>
          <pc:docMk/>
          <pc:sldMk cId="14836013" sldId="272"/>
        </pc:sldMkLst>
        <pc:picChg chg="add mod modCrop">
          <ac:chgData name="Leonello Castro Cillis" userId="e91e590b2b0fb063" providerId="LiveId" clId="{701DADFD-E51C-4F03-8684-27D996400E9F}" dt="2026-01-05T04:41:41.718" v="184" actId="1076"/>
          <ac:picMkLst>
            <pc:docMk/>
            <pc:sldMk cId="14836013" sldId="272"/>
            <ac:picMk id="5" creationId="{E765575D-9C38-A5E5-013E-2ED871CC2F6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913683-DA56-A1D2-4347-BD72F5414D0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9A3628F-F3DF-A11E-173B-22E43E229A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4D35B7-2E1F-E772-ABE4-5C36F11F9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587C8B-6764-8C1F-2928-F5DC43E39E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10FF4E-C7FF-A18B-0404-8982EB5D1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23689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88269-AD72-5500-888D-D70D3E2A9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99FE2F5-6E19-3660-E4CF-33E4648431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7019D-A778-FD03-D0D3-35136B426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615B5-EA4B-2E8A-E678-C348D9C58F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14FD3E-8382-3CC4-5900-D1EFDC2CF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69496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78C21C-6FB4-EADB-3EA4-721FDFF5D34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4A62CF-3C1E-613C-C206-CC443A81BC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F4AB27-C693-BB42-B34D-4C283A830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1917FC-73D9-68D8-ED8D-2F015EBC5A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E03FF-CAC9-C598-6275-B415BE1AF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192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62D87-124F-9224-A8B0-27180AD16C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FD06B-F046-D8DF-C5D9-A90766CFEF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476C99-4990-6081-95A4-1A31AA310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C15C20-CC01-C90D-BF86-E75705BA3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80C97-2BA6-A001-0A83-63F8597480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599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181F9-F55B-5D11-DA8E-024CC4DAE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A731AD-783D-7E7F-7B17-C1FDE65216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39BB72-C21B-94A3-F91B-1BC9050522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BA34E-9E20-604F-BFBC-66C95DA1A6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3C227F-DA6C-BA9E-B471-33FBD3DFC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9512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FC05F-E656-46E0-2D35-D48D73003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FA67A-C985-A6C8-210A-82765C15F3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46EA72-925F-6553-D4D6-435CCCD251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E2B865-3F05-C7A2-454C-7C4B1A6F6A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3C8788-0978-2FEF-B3F0-6108CCE70C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501C60-8E99-31BF-E726-7C497C391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8308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10BD0F-9D56-064A-E463-0D77F48D3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A9DAAD-C704-295A-2221-11C7EA443F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A28372-83B2-2FA5-2C8C-A11D74DE63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E52821-5ECA-6DB7-77CC-349DE72FB5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AA775D4-A0E0-DB8E-6854-57306E54A2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948420-9EEE-4DBE-1D45-B74DFA289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8F7C3D-6F8D-D73E-7A97-974F8F6481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81F85E-2604-2965-92C8-DCDBBFD3BE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69448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DDE0A6-5135-BDD5-223E-E21F8FEAFE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63052CD-4361-0293-9538-7F876AA60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0AE6E3-9EF2-37CD-CBB0-2FDE27C5A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83E4B63-4179-DB2E-08FF-E44BAF31B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16135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8A9A53A-DCBF-2217-7F9C-60D8865B46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0909558-6C80-347F-C4F3-01B84C192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13D2F7-600C-77BF-B025-2FE461628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588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085FC4-1882-EC10-B8E9-8B573F216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4D957A-A1AE-5D38-0380-5BD5C71BD4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91008D-C4A2-AF7E-3027-F494CFE9CF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B0FD040-F265-37AA-835E-13CE3358A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B01C52B-0D15-68BF-8F42-F0E098876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C0FA3E-7FD9-5EFA-D3D1-239B6D5F86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1845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23C2D3-98DA-90E7-3CDF-C603572698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C7E315-B97C-29F8-5016-97DB46635A2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F44B39-3F5B-5E23-49C7-11FF030A11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D5DDD1-A593-CBEF-C610-B3CE64F97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A4739F-A8A8-63E7-68C1-484F385583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A87EC8-51BA-8FCD-6139-B8361ED768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53088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F15A250-C1FB-D433-8D6A-130370A43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8E058-2471-1CCD-FC56-99E58C7C8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B2BFAA-60B6-93E6-8402-3F5C550D22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69374C-7030-47EF-9C95-C080002EFD85}" type="datetimeFigureOut">
              <a:rPr lang="en-US" smtClean="0"/>
              <a:t>1/11/2026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A4638A-74E1-4B4E-D327-064D6E5B15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EB642E-25CF-7F2C-9D6A-D052B4A192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080EE9-9CED-492C-AA17-DE912D10CF7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22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8C22A-BED4-7ED5-A69F-EF7568F1464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Project Images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14971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1D88D4D-EEB5-4AA5-F38A-61B6251E80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75" t="3092" r="775" b="4285"/>
          <a:stretch>
            <a:fillRect/>
          </a:stretch>
        </p:blipFill>
        <p:spPr>
          <a:xfrm>
            <a:off x="307848" y="585216"/>
            <a:ext cx="11576304" cy="568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2981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diagram of a graph&#10;&#10;AI-generated content may be incorrect.">
            <a:extLst>
              <a:ext uri="{FF2B5EF4-FFF2-40B4-BE49-F238E27FC236}">
                <a16:creationId xmlns:a16="http://schemas.microsoft.com/office/drawing/2014/main" id="{BD5F7C19-B9F9-4BC9-B577-A048B230BE2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05" r="9133" b="8029"/>
          <a:stretch>
            <a:fillRect/>
          </a:stretch>
        </p:blipFill>
        <p:spPr>
          <a:xfrm>
            <a:off x="1172678" y="605305"/>
            <a:ext cx="9846644" cy="5647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518889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ircular object with different colors">
            <a:extLst>
              <a:ext uri="{FF2B5EF4-FFF2-40B4-BE49-F238E27FC236}">
                <a16:creationId xmlns:a16="http://schemas.microsoft.com/office/drawing/2014/main" id="{C3D32205-B01D-3AA9-9ABC-E2FD47ECEE6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850" t="9048" r="16675" b="7113"/>
          <a:stretch>
            <a:fillRect/>
          </a:stretch>
        </p:blipFill>
        <p:spPr>
          <a:xfrm>
            <a:off x="3019044" y="854964"/>
            <a:ext cx="6153912" cy="5148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6052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aph and diagram of a graph&#10;&#10;AI-generated content may be incorrect.">
            <a:extLst>
              <a:ext uri="{FF2B5EF4-FFF2-40B4-BE49-F238E27FC236}">
                <a16:creationId xmlns:a16="http://schemas.microsoft.com/office/drawing/2014/main" id="{E9C2D231-EF6F-D247-82EB-520A72FED47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4" r="8426" b="2200"/>
          <a:stretch>
            <a:fillRect/>
          </a:stretch>
        </p:blipFill>
        <p:spPr>
          <a:xfrm>
            <a:off x="1021080" y="1193292"/>
            <a:ext cx="10149840" cy="447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38789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brain scan">
            <a:extLst>
              <a:ext uri="{FF2B5EF4-FFF2-40B4-BE49-F238E27FC236}">
                <a16:creationId xmlns:a16="http://schemas.microsoft.com/office/drawing/2014/main" id="{D66153CA-9426-1098-9B52-901FDEEEAFC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95" t="10735" r="8726" b="9584"/>
          <a:stretch>
            <a:fillRect/>
          </a:stretch>
        </p:blipFill>
        <p:spPr>
          <a:xfrm>
            <a:off x="1267968" y="1152144"/>
            <a:ext cx="9656064" cy="455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306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-up of a graph&#10;&#10;AI-generated content may be incorrect.">
            <a:extLst>
              <a:ext uri="{FF2B5EF4-FFF2-40B4-BE49-F238E27FC236}">
                <a16:creationId xmlns:a16="http://schemas.microsoft.com/office/drawing/2014/main" id="{FA1CB7DB-B9D2-4B19-90B1-A4FFE1C04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600" r="8425" b="2200"/>
          <a:stretch>
            <a:fillRect/>
          </a:stretch>
        </p:blipFill>
        <p:spPr>
          <a:xfrm>
            <a:off x="1098804" y="1193292"/>
            <a:ext cx="9994392" cy="447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1466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hexagon pattern with red white and blue colors">
            <a:extLst>
              <a:ext uri="{FF2B5EF4-FFF2-40B4-BE49-F238E27FC236}">
                <a16:creationId xmlns:a16="http://schemas.microsoft.com/office/drawing/2014/main" id="{9C0361D9-8212-9DF7-2E10-97F93AF88C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547" t="7120" r="16614" b="5200"/>
          <a:stretch>
            <a:fillRect/>
          </a:stretch>
        </p:blipFill>
        <p:spPr>
          <a:xfrm>
            <a:off x="3133344" y="923544"/>
            <a:ext cx="5925312" cy="501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9824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black and white hexagon pattern">
            <a:extLst>
              <a:ext uri="{FF2B5EF4-FFF2-40B4-BE49-F238E27FC236}">
                <a16:creationId xmlns:a16="http://schemas.microsoft.com/office/drawing/2014/main" id="{E765575D-9C38-A5E5-013E-2ED871CC2F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050" t="8454" r="26875" b="4729"/>
          <a:stretch>
            <a:fillRect/>
          </a:stretch>
        </p:blipFill>
        <p:spPr>
          <a:xfrm>
            <a:off x="3348228" y="763524"/>
            <a:ext cx="5495544" cy="533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6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7809EA7-CD52-F828-F2FF-9E9389DE86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9" t="20145" r="3382" b="7101"/>
          <a:stretch/>
        </p:blipFill>
        <p:spPr>
          <a:xfrm>
            <a:off x="872987" y="934277"/>
            <a:ext cx="10446026" cy="4989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71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white circle in a black square&#10;&#10;Description automatically generated">
            <a:extLst>
              <a:ext uri="{FF2B5EF4-FFF2-40B4-BE49-F238E27FC236}">
                <a16:creationId xmlns:a16="http://schemas.microsoft.com/office/drawing/2014/main" id="{13966CB4-2A24-6C9E-6636-D8CE6D07E6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106" t="6729" r="15481" b="4008"/>
          <a:stretch/>
        </p:blipFill>
        <p:spPr>
          <a:xfrm>
            <a:off x="2535115" y="400050"/>
            <a:ext cx="7121770" cy="6057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82613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and yellow concentric circles">
            <a:extLst>
              <a:ext uri="{FF2B5EF4-FFF2-40B4-BE49-F238E27FC236}">
                <a16:creationId xmlns:a16="http://schemas.microsoft.com/office/drawing/2014/main" id="{CCAD91D6-91DF-ED67-808E-50B2FA7B790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55" t="8414" r="14616" b="4525"/>
          <a:stretch/>
        </p:blipFill>
        <p:spPr>
          <a:xfrm>
            <a:off x="2521927" y="474784"/>
            <a:ext cx="7148146" cy="590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993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-up of a circle">
            <a:extLst>
              <a:ext uri="{FF2B5EF4-FFF2-40B4-BE49-F238E27FC236}">
                <a16:creationId xmlns:a16="http://schemas.microsoft.com/office/drawing/2014/main" id="{EAD73E43-D465-CF4C-EEE8-42CEA81BC6A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890" t="6858" r="14471" b="4396"/>
          <a:stretch/>
        </p:blipFill>
        <p:spPr>
          <a:xfrm>
            <a:off x="2460380" y="417634"/>
            <a:ext cx="7271239" cy="6022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4801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urple circle on a white background">
            <a:extLst>
              <a:ext uri="{FF2B5EF4-FFF2-40B4-BE49-F238E27FC236}">
                <a16:creationId xmlns:a16="http://schemas.microsoft.com/office/drawing/2014/main" id="{E142D0A9-8CC5-13A4-BDCD-DBECED65AF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87" t="8117" r="13068" b="3808"/>
          <a:stretch/>
        </p:blipFill>
        <p:spPr>
          <a:xfrm>
            <a:off x="2539511" y="553914"/>
            <a:ext cx="7112977" cy="5750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13081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een and blue pattern">
            <a:extLst>
              <a:ext uri="{FF2B5EF4-FFF2-40B4-BE49-F238E27FC236}">
                <a16:creationId xmlns:a16="http://schemas.microsoft.com/office/drawing/2014/main" id="{7DCE7041-D5F4-4E66-9D47-5F35354E4F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755" t="7248" r="15337" b="4785"/>
          <a:stretch/>
        </p:blipFill>
        <p:spPr>
          <a:xfrm>
            <a:off x="2565888" y="444011"/>
            <a:ext cx="7060223" cy="5969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933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and white hexagon pattern">
            <a:extLst>
              <a:ext uri="{FF2B5EF4-FFF2-40B4-BE49-F238E27FC236}">
                <a16:creationId xmlns:a16="http://schemas.microsoft.com/office/drawing/2014/main" id="{CBFDB355-7C2D-9D7B-877B-0DDFE6099C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450" t="8751" r="16525" b="4432"/>
          <a:stretch>
            <a:fillRect/>
          </a:stretch>
        </p:blipFill>
        <p:spPr>
          <a:xfrm>
            <a:off x="2863596" y="763524"/>
            <a:ext cx="6464808" cy="5330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1622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diagram and graph of a graph&#10;&#10;AI-generated content may be incorrect.">
            <a:extLst>
              <a:ext uri="{FF2B5EF4-FFF2-40B4-BE49-F238E27FC236}">
                <a16:creationId xmlns:a16="http://schemas.microsoft.com/office/drawing/2014/main" id="{CC8E2CAE-CF14-1B6C-C392-68AC7FB94B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050" r="8575" b="6964"/>
          <a:stretch>
            <a:fillRect/>
          </a:stretch>
        </p:blipFill>
        <p:spPr>
          <a:xfrm>
            <a:off x="1135380" y="572579"/>
            <a:ext cx="9921240" cy="5712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2168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1558</TotalTime>
  <Words>2</Words>
  <Application>Microsoft Office PowerPoint</Application>
  <PresentationFormat>Widescreen</PresentationFormat>
  <Paragraphs>1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Project Images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Images</dc:title>
  <dc:creator>Marcelo Adrian Castro</dc:creator>
  <cp:lastModifiedBy>Leonello Castro Cillis</cp:lastModifiedBy>
  <cp:revision>6</cp:revision>
  <dcterms:created xsi:type="dcterms:W3CDTF">2025-10-31T18:30:48Z</dcterms:created>
  <dcterms:modified xsi:type="dcterms:W3CDTF">2026-01-12T08:08:43Z</dcterms:modified>
</cp:coreProperties>
</file>

<file path=docProps/thumbnail.jpeg>
</file>